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9"/>
  </p:notesMasterIdLst>
  <p:sldIdLst>
    <p:sldId id="277" r:id="rId3"/>
    <p:sldId id="278" r:id="rId4"/>
    <p:sldId id="260" r:id="rId5"/>
    <p:sldId id="263" r:id="rId6"/>
    <p:sldId id="279" r:id="rId7"/>
    <p:sldId id="280" r:id="rId8"/>
  </p:sldIdLst>
  <p:sldSz cx="9144000" cy="6858000" type="screen4x3"/>
  <p:notesSz cx="6858000" cy="9144000"/>
  <p:embeddedFontLst>
    <p:embeddedFont>
      <p:font typeface="微軟正黑體" pitchFamily="34" charset="-12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Georgia" pitchFamily="18" charset="0"/>
      <p:regular r:id="rId16"/>
      <p:bold r:id="rId17"/>
      <p:italic r:id="rId18"/>
      <p:boldItalic r:id="rId19"/>
    </p:embeddedFont>
    <p:embeddedFont>
      <p:font typeface="Wingdings 2" pitchFamily="18" charset="2"/>
      <p:regular r:id="rId20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</p14:sldIdLst>
        </p14:section>
        <p14:section name="製作您的簡報" id="{16378913-E5ED-4281-BAF5-F1F938CB0BED}">
          <p14:sldIdLst>
            <p14:sldId id="278"/>
            <p14:sldId id="260"/>
          </p14:sldIdLst>
        </p14:section>
        <p14:section name="豐富您的簡報" id="{E2D565D1-BA5E-44E6-A40E-50A644912248}">
          <p14:sldIdLst>
            <p14:sldId id="263"/>
          </p14:sldIdLst>
        </p14:section>
        <p14:section name="傳遞您的簡報" id="{71D59651-8EFA-4415-9623-98B4C4A8699C}">
          <p14:sldIdLst>
            <p14:sldId id="279"/>
            <p14:sldId id="280"/>
          </p14:sldIdLst>
        </p14:section>
        <p14:section name="還有更多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75" d="100"/>
          <a:sy n="75" d="100"/>
        </p:scale>
        <p:origin x="-96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251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en-US" altLang="zh-TW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化的成果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化成果數據</a:t>
            </a:r>
            <a:endParaRPr 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66260" y="1219200"/>
            <a:ext cx="4084320" cy="3581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TW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2002</a:t>
            </a:r>
            <a:r>
              <a:rPr lang="zh-TW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年實施</a:t>
            </a:r>
            <a:r>
              <a:rPr lang="en-US" altLang="zh-TW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zh-TW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導入 </a:t>
            </a:r>
            <a:r>
              <a:rPr lang="en-US" altLang="zh-TW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PDA</a:t>
            </a:r>
            <a:r>
              <a:rPr lang="zh-TW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endParaRPr lang="en-US" altLang="zh-TW" sz="2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4000"/>
              </a:lnSpc>
            </a:pPr>
            <a:endParaRPr lang="zh-TW" sz="2000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大台北地區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0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平均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成交天數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縮短為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51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，較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去年同期的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81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整整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縮短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當月的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業績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也比去年成長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87%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平均成交率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則提升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30%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總銷售金額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銷售金額足足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成長了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化成果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數據</a:t>
            </a:r>
            <a:endParaRPr lang="zh-TW" b="1" dirty="0">
              <a:latin typeface="+mn-lt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  <p:pic>
        <p:nvPicPr>
          <p:cNvPr id="1026" name="Picture 2" descr="C:\Users\513\Desktop\customicondesign-office5-png\png\calendar-selection-day2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32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513\Desktop\customicondesign-office5-png\png\calendar-selection-day25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17132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23444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81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days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743200" y="296013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51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days</a:t>
            </a:r>
            <a:endParaRPr lang="zh-TW" altLang="en-US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38200" y="283821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縮短</a:t>
            </a:r>
            <a:r>
              <a:rPr lang="en-US" altLang="zh-TW" b="1" dirty="0" smtClean="0">
                <a:solidFill>
                  <a:srgbClr val="FF0000"/>
                </a:solidFill>
              </a:rPr>
              <a:t>30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days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513\Desktop\finance_icon_set\finance_icons\PNG\png256\line_ch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13\Desktop\finance_icon_set\finance_icons\PNG\png256\bar_ch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940" y="3810000"/>
            <a:ext cx="26822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 化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成果實際影響</a:t>
            </a:r>
            <a:endParaRPr lang="zh-TW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059180"/>
            <a:ext cx="5943600" cy="30556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過去，經紀人為了服務客戶</a:t>
            </a: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必須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花費大量時間搜尋房屋資料</a:t>
            </a: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然而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，在多次往返查詢的過程中</a:t>
            </a: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客戶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往往失去耐心轉而求助於其他仲介管道</a:t>
            </a: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 smtClean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仲介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業者與客戶間的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關係不易長期維持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buFont typeface="Wingdings 2"/>
              <a:buChar char=""/>
              <a:defRPr/>
            </a:pP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90000"/>
              </a:lnSpc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房屋仲介業者導入</a:t>
            </a:r>
            <a:r>
              <a:rPr lang="en-US" altLang="zh-TW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化後，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經紀人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可立即告知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客戶符合其需求的房屋清單</a:t>
            </a:r>
            <a:endParaRPr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以及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各件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房屋的詳細資料</a:t>
            </a:r>
            <a:endParaRPr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TW" altLang="en-US" sz="2000" b="1" dirty="0" smtClean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依客戶偏好安排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實地查看</a:t>
            </a:r>
            <a:endParaRPr lang="en-US" altLang="zh-TW" sz="2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化成果實際影響</a:t>
            </a:r>
            <a:endParaRPr lang="zh-TW" b="1" dirty="0">
              <a:latin typeface="+mn-lt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pic>
        <p:nvPicPr>
          <p:cNvPr id="2050" name="Picture 2" descr="C:\Users\513\Desktop\customicondesign-office5-png\png\catalog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13\Desktop\customicondesign-office5-png\png\glossary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719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13\Desktop\Iconshock_vista\png\NORMAL\256\house_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30600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5800" y="40386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/>
              <a:t>1</a:t>
            </a:r>
            <a:endParaRPr lang="zh-TW" altLang="en-US" sz="30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590800" y="41148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/>
              <a:t>2</a:t>
            </a:r>
            <a:endParaRPr lang="zh-TW" altLang="en-US" sz="30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10200" y="415530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/>
              <a:t>3</a:t>
            </a:r>
            <a:endParaRPr lang="zh-TW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30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E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 化成果實際影響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由於推薦房屋的清單是由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資料庫自動篩選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因此可確定每位經紀人提供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一致性的服務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降低因經紀人個別素質不同產生的服務品質差異，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更重要的是，客戶由資料庫可獲得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透明化的資訊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可增進客戶對業者的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信賴感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solidFill>
                <a:schemeClr val="tx2">
                  <a:shade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進而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加速客戶判斷及決定的時間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提高成交的機率</a:t>
            </a:r>
            <a:r>
              <a:rPr lang="zh-TW" altLang="en-US" sz="2000" b="1" dirty="0">
                <a:solidFill>
                  <a:schemeClr val="tx2">
                    <a:shade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  <p:pic>
        <p:nvPicPr>
          <p:cNvPr id="3074" name="Picture 2" descr="C:\Users\513\Desktop\Iconshock_vista\png\NORMAL\256\network_2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513\Desktop\customicondesign-office5-png\png\tests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513\Desktop\FreeVistaicons\PNG\Vista_icons_0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619500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PowerPoint2010(2)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IntroducingPowerPoint2010(2)</Template>
  <TotalTime>0</TotalTime>
  <Words>353</Words>
  <Application>Microsoft Office PowerPoint</Application>
  <PresentationFormat>如螢幕大小 (4:3)</PresentationFormat>
  <Paragraphs>64</Paragraphs>
  <Slides>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Arial</vt:lpstr>
      <vt:lpstr>新細明體</vt:lpstr>
      <vt:lpstr>微軟正黑體</vt:lpstr>
      <vt:lpstr>Calibri</vt:lpstr>
      <vt:lpstr>Georgia</vt:lpstr>
      <vt:lpstr>Wingdings 2</vt:lpstr>
      <vt:lpstr>IntroducingPowerPoint2010(2)</vt:lpstr>
      <vt:lpstr>推動E化的成果</vt:lpstr>
      <vt:lpstr>E 化成果數據</vt:lpstr>
      <vt:lpstr>E 化成果數據</vt:lpstr>
      <vt:lpstr>E 化成果實際影響</vt:lpstr>
      <vt:lpstr>E 化成果實際影響</vt:lpstr>
      <vt:lpstr>E 化成果實際影響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2011-03-31T00:37:51Z</dcterms:created>
  <dcterms:modified xsi:type="dcterms:W3CDTF">2011-03-31T00:39:02Z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